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5" r:id="rId3"/>
    <p:sldId id="275" r:id="rId4"/>
    <p:sldId id="296" r:id="rId5"/>
    <p:sldId id="294" r:id="rId6"/>
    <p:sldId id="276" r:id="rId7"/>
    <p:sldId id="257" r:id="rId8"/>
    <p:sldId id="258" r:id="rId9"/>
    <p:sldId id="259" r:id="rId10"/>
    <p:sldId id="260" r:id="rId11"/>
    <p:sldId id="267" r:id="rId12"/>
    <p:sldId id="268" r:id="rId13"/>
    <p:sldId id="269" r:id="rId14"/>
    <p:sldId id="290" r:id="rId15"/>
    <p:sldId id="270" r:id="rId16"/>
    <p:sldId id="271" r:id="rId17"/>
    <p:sldId id="261" r:id="rId18"/>
    <p:sldId id="265" r:id="rId19"/>
    <p:sldId id="292" r:id="rId20"/>
    <p:sldId id="266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0" autoAdjust="0"/>
  </p:normalViewPr>
  <p:slideViewPr>
    <p:cSldViewPr>
      <p:cViewPr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7A9A4-9AD0-418B-BABA-DE35F358525D}" type="datetimeFigureOut">
              <a:rPr lang="ru-RU" smtClean="0"/>
              <a:pPr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7ACC-E0A9-4999-8AA5-806DFE67E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\Рабочий стол\к 260 - летию\для слайдов\Достопримечательности 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25" y="165141"/>
            <a:ext cx="880718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Легостаевская участковая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больница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80 - летний юбилей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2014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юбилей 260\старые фото предприятий\Больниц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66" y="501862"/>
            <a:ext cx="9122234" cy="63561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494116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Розенталь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Н.И.,Арсентьева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З.Л.,Волкова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Т.Н.,Березиков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Л.П.,Тютюнник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Н.Л.,Сенькина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Г.П.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Нелепова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Н.В.,Апарина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П.,Лавриненко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О.С.,Солоницына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Л.А.,Герлингер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А.В.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Больница\больница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41" y="908720"/>
            <a:ext cx="9183842" cy="5883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Больница\больница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03" y="836712"/>
            <a:ext cx="9206611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Больница\больница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9" y="980728"/>
            <a:ext cx="891086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фото больницы\P1160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0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Больница\больница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8" y="908720"/>
            <a:ext cx="9167828" cy="589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Больница\больница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7" y="908720"/>
            <a:ext cx="8956621" cy="579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юбилей 260\старые фото предприятий\Больница\100_26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4" y="476672"/>
            <a:ext cx="8403778" cy="6356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юбилей 260\старые фото предприятий\Больница\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913" y="908720"/>
            <a:ext cx="9184913" cy="588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фото больницы\P116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39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5248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Легостаево деревню, я от всей души люблю.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Ну и что на это скажешь? Все красоты на виду.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Приютилась больница в величавом сосняке.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Бердь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несет свою водицу, от нее не вдалеке.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Красота в нашей больнице, уголок наш дорогой.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Ни пылинки, ни соринки, все сверкает чистотой.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Храм любимый, храм прекрасный, что сказать еще могу.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 найти такого храма, низко кланяюсь ему.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Cambria" pitchFamily="18" charset="0"/>
                <a:cs typeface="Times New Roman" pitchFamily="18" charset="0"/>
              </a:rPr>
              <a:t>Анциферова Н.П. медсестра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Больница\боль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3" y="836712"/>
            <a:ext cx="8912015" cy="5967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ото больницы\DSCF4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76828"/>
            <a:ext cx="8424936" cy="6102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то больницы\DSCF4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68816"/>
            <a:ext cx="8352927" cy="626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фото больницы\DSCF4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86" y="692696"/>
            <a:ext cx="8259761" cy="619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фото больницы\DSCF4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6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фото больницы\DSCF4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453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фото больницы\DSCF42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4182"/>
            <a:ext cx="8712968" cy="639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фото больницы\DSCF4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2822"/>
            <a:ext cx="8568952" cy="6210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фото больницы\DSCF4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723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фото больницы\DSCF4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3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Admin\Рабочий стол\Больница\1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фото больницы\P1160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0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фото больницы\P1160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6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фото больницы\P116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423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фото больницы\P1160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0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фото больницы\P1160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0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фото больницы\P116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50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фото больницы\P116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182"/>
            <a:ext cx="9144000" cy="66693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589240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Розенталь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Н.И.,Арсентьева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З.Л.,Тютюнник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Н.Л.,Бойчук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Г.В.,  Патрушева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Л.И.,Гурьев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А.</a:t>
            </a: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Розенталь М.И.Иванова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Е.Ал.,Паршукова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Н.Ал.,  ,Гурьева С. ,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Солоницына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Л.А.,Волкова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Т.Н.,Герлингер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А.В.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-94581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30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Строительство больницы началось в 1928 году, а в 1929 году больница уже      принимала первых пациентов. Стационар и амбулатория располагались в одном здании. Больница считала районной, т.к. село Легостаево было районным центром. Первым главным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врачем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был Макаров Яков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Демьянович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– фельдшер по образованию, затем его сменил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Шанин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Иван Иванович – первый врач с высшим образованием. После его работал доктор Ратушный – хирург и акушер – гинеколог. В 1941 году работал хирург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Вольман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который отработал главным врачом до 1958 года.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2830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Решением исполнительного комитета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Искитимского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районного Совета депутатов от 12 июня 1977 г. сдано в эксплуатацию новое здание Легостаевской участковой больницы на 50 коек. В 1969 году в Легостаево молодыми специалистами приехали работать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Березиковы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Леонид Петрович и Галина Александровна, всю свою трудовую жизнь они отдали Легостаевской участковой больнице, долгое время и находясь на пенсии продолжали работать. Заслуженным уважением у сельчан пользуется детский врач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Тютюник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Нина Леонидовна, более 30 лет проработавшая в этой должности. Долгое время стоматологом работала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Хлоповская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Ольга Ефимовна. Всю свою жизнь посвятили любимой работе: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Дьячкова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Надежда Леонтьевна,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Солоницына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Любовь Александровна, Волкова Татьяна Николаевна, Сенькина Галина Петровна, Суслова Галина Васильевна, Арсентьева Зоя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Лукинична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Бойчук Галина Владимировна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/>
              <a:t>В настоящее время Легостаевской участковой больницей руководит Усенков Юрий Викторович.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83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047" y="144462"/>
            <a:ext cx="9164512" cy="671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Admin\Рабочий стол\Больница\10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юбилей 260\старые фото предприятий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5848"/>
            <a:ext cx="8853604" cy="5749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юбилей 260\старые фото предприятий\боль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47" y="594592"/>
            <a:ext cx="9153247" cy="61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юбилей 260\старые фото предприятий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27" y="964396"/>
            <a:ext cx="9167828" cy="589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383</Words>
  <Application>Microsoft Office PowerPoint</Application>
  <PresentationFormat>Экран (4:3)</PresentationFormat>
  <Paragraphs>18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Юбилей больница</dc:title>
  <dc:creator>User</dc:creator>
  <cp:lastModifiedBy>Андрей</cp:lastModifiedBy>
  <cp:revision>21</cp:revision>
  <dcterms:created xsi:type="dcterms:W3CDTF">2014-11-19T07:00:13Z</dcterms:created>
  <dcterms:modified xsi:type="dcterms:W3CDTF">2019-10-01T01:59:57Z</dcterms:modified>
</cp:coreProperties>
</file>