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56" r:id="rId3"/>
    <p:sldId id="287" r:id="rId4"/>
    <p:sldId id="288" r:id="rId5"/>
    <p:sldId id="289" r:id="rId6"/>
    <p:sldId id="274" r:id="rId7"/>
    <p:sldId id="276" r:id="rId8"/>
    <p:sldId id="281" r:id="rId9"/>
    <p:sldId id="282" r:id="rId10"/>
    <p:sldId id="283" r:id="rId11"/>
    <p:sldId id="284" r:id="rId12"/>
    <p:sldId id="298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91" r:id="rId22"/>
    <p:sldId id="266" r:id="rId23"/>
    <p:sldId id="292" r:id="rId24"/>
    <p:sldId id="267" r:id="rId25"/>
    <p:sldId id="268" r:id="rId26"/>
    <p:sldId id="269" r:id="rId27"/>
    <p:sldId id="270" r:id="rId28"/>
    <p:sldId id="280" r:id="rId29"/>
    <p:sldId id="271" r:id="rId30"/>
    <p:sldId id="297" r:id="rId31"/>
    <p:sldId id="294" r:id="rId32"/>
    <p:sldId id="296" r:id="rId33"/>
    <p:sldId id="273" r:id="rId34"/>
    <p:sldId id="299" r:id="rId35"/>
    <p:sldId id="27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7171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7172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75A83C-A0E4-4379-A6B8-7AC6050D639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8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78AC8-B77D-4B10-947E-5ACFB7DF317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8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3754C-99D0-4448-93DC-87C5724A2E6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5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FF48C7-B944-459A-AADB-7A384CBCFD5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4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6260-0CF3-4661-AD03-2EDDC605DA5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8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CC795-2C46-454B-BDA7-331B819293D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4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65492-6D41-4FBB-8187-7D8C1AA1E7F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2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839CB-3A33-4EF5-B415-B90A0CCEC75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5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A7EBE-1057-4FDF-A009-34B007A6145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EB9F2-D6FD-467D-A1E8-06C425D18E6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1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74C98-D010-495E-8926-EBE108FF6B2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7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3B68E-9452-4C25-975C-A54EE668EF4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8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614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67EAEC-2474-4B9D-A38F-5C72C8A97D1A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63150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DSC053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71800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052736"/>
            <a:ext cx="6492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Люблю тебя, мой край родной,</a:t>
            </a:r>
          </a:p>
          <a:p>
            <a:r>
              <a:rPr lang="ru-RU" sz="3600" b="1" dirty="0" smtClean="0"/>
              <a:t>Сторонушка  любимая…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5589240"/>
            <a:ext cx="2626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Легостаево</a:t>
            </a:r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</a:t>
            </a:r>
            <a:r>
              <a:rPr lang="ru-RU" dirty="0" err="1" smtClean="0"/>
              <a:t>Сенцовой</a:t>
            </a:r>
            <a:r>
              <a:rPr lang="ru-RU" dirty="0" smtClean="0"/>
              <a:t> Р.М. в библиотеке работала Карпова Жанна, библиотекарь Кондрацкая Нина Михайловна.</a:t>
            </a:r>
          </a:p>
          <a:p>
            <a:r>
              <a:rPr lang="ru-RU" dirty="0" smtClean="0"/>
              <a:t>В 1970 г. пришла </a:t>
            </a:r>
            <a:r>
              <a:rPr lang="ru-RU" dirty="0" err="1" smtClean="0"/>
              <a:t>Бакуменко</a:t>
            </a:r>
            <a:r>
              <a:rPr lang="ru-RU" dirty="0" smtClean="0"/>
              <a:t> Валентина Герасимовна, библиотекарь </a:t>
            </a:r>
            <a:r>
              <a:rPr lang="ru-RU" dirty="0" err="1" smtClean="0"/>
              <a:t>Серкова</a:t>
            </a:r>
            <a:r>
              <a:rPr lang="ru-RU" dirty="0" smtClean="0"/>
              <a:t> Фаина Сергеевна.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2218-7FB2-4B98-913F-B9A49CF84124}" type="slidenum">
              <a:rPr lang="ru-RU" smtClean="0">
                <a:solidFill>
                  <a:srgbClr val="006699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1975 г. после окончания школы пришла </a:t>
            </a:r>
            <a:r>
              <a:rPr lang="ru-RU" dirty="0" err="1" smtClean="0"/>
              <a:t>Вагайцева</a:t>
            </a:r>
            <a:r>
              <a:rPr lang="ru-RU" dirty="0" smtClean="0"/>
              <a:t>/Кудрявцева/ Надежда Владимировна, библиотекарем на детский </a:t>
            </a:r>
            <a:r>
              <a:rPr lang="ru-RU" dirty="0" err="1" smtClean="0"/>
              <a:t>абонемент,заочно</a:t>
            </a:r>
            <a:r>
              <a:rPr lang="ru-RU" dirty="0" smtClean="0"/>
              <a:t> закончила культпросвет училище в 1979г.</a:t>
            </a:r>
          </a:p>
          <a:p>
            <a:r>
              <a:rPr lang="ru-RU" dirty="0" smtClean="0"/>
              <a:t>С 1985 г.приняла заведование библиотекой.37 лет трудовой стаж.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2218-7FB2-4B98-913F-B9A49CF84124}" type="slidenum">
              <a:rPr lang="ru-RU" smtClean="0">
                <a:solidFill>
                  <a:srgbClr val="006699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403576"/>
          </a:xfrm>
        </p:spPr>
        <p:txBody>
          <a:bodyPr/>
          <a:lstStyle/>
          <a:p>
            <a:r>
              <a:rPr lang="ru-RU" sz="3200" dirty="0" smtClean="0"/>
              <a:t>Сельские люди библиотеку ценили</a:t>
            </a:r>
            <a:br>
              <a:rPr lang="ru-RU" sz="3200" dirty="0" smtClean="0"/>
            </a:br>
            <a:r>
              <a:rPr lang="ru-RU" sz="3200" dirty="0" smtClean="0"/>
              <a:t>И шли сюда за советом.</a:t>
            </a:r>
            <a:br>
              <a:rPr lang="ru-RU" sz="3200" dirty="0" smtClean="0"/>
            </a:br>
            <a:r>
              <a:rPr lang="ru-RU" sz="3200" dirty="0" smtClean="0"/>
              <a:t>А зимней порой, чаще семьей</a:t>
            </a:r>
            <a:br>
              <a:rPr lang="ru-RU" sz="3200" dirty="0" smtClean="0"/>
            </a:br>
            <a:r>
              <a:rPr lang="ru-RU" sz="3200" dirty="0" smtClean="0"/>
              <a:t>Досуг  свой здесь проводили.</a:t>
            </a:r>
            <a:br>
              <a:rPr lang="ru-RU" sz="3200" dirty="0" smtClean="0"/>
            </a:br>
            <a:r>
              <a:rPr lang="ru-RU" sz="3200" dirty="0" smtClean="0"/>
              <a:t>Библиотека словом и советом</a:t>
            </a:r>
            <a:br>
              <a:rPr lang="ru-RU" sz="3200" dirty="0" smtClean="0"/>
            </a:br>
            <a:r>
              <a:rPr lang="ru-RU" sz="3200" dirty="0" smtClean="0"/>
              <a:t>И молодежь и стариков влекла.</a:t>
            </a:r>
            <a:br>
              <a:rPr lang="ru-RU" sz="3200" dirty="0" smtClean="0"/>
            </a:br>
            <a:r>
              <a:rPr lang="ru-RU" sz="3200" dirty="0" smtClean="0"/>
              <a:t>Искали люди на вопросы здесь ответы</a:t>
            </a:r>
            <a:br>
              <a:rPr lang="ru-RU" sz="3200" dirty="0" smtClean="0"/>
            </a:br>
            <a:r>
              <a:rPr lang="ru-RU" sz="3200" dirty="0" smtClean="0"/>
              <a:t>Решали сельские свои дела.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26 327 328 329 330 1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611" y="286517"/>
            <a:ext cx="6023741" cy="472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515719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этом здании библиотека находилась с 1973года по 1987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27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979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332656"/>
            <a:ext cx="5990228" cy="436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9465" y="4927879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1979 год. Зав.библиотекой Бакуменко В.Г.,</a:t>
            </a:r>
          </a:p>
          <a:p>
            <a:r>
              <a:rPr lang="ru-RU" b="1" dirty="0" smtClean="0"/>
              <a:t> библиотекари: Кудрявцева Н.В., Серкова Ф.С.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14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7838"/>
            <a:ext cx="6480314" cy="485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58924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этом здании библиотека находится с 1987 года, </a:t>
            </a:r>
          </a:p>
          <a:p>
            <a:r>
              <a:rPr lang="ru-RU" sz="2000" b="1" dirty="0" smtClean="0"/>
              <a:t>на втором      этаже Дома культуры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205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29" y="134952"/>
            <a:ext cx="7504876" cy="459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22920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Осень милая подружка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070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92252"/>
            <a:ext cx="4248953" cy="318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428" y="1268759"/>
            <a:ext cx="4515187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517232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Праздник</a:t>
            </a:r>
          </a:p>
          <a:p>
            <a:pPr algn="ctr"/>
            <a:r>
              <a:rPr lang="ru-RU" sz="2400" b="1" dirty="0" smtClean="0"/>
              <a:t> «Самовар мой кипит на дубовом столе»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447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77" y="139081"/>
            <a:ext cx="7175134" cy="537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279" y="5949280"/>
            <a:ext cx="7542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Музыкальный час «Звучит романс тревожно и светло»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244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44463"/>
            <a:ext cx="426720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124744"/>
            <a:ext cx="1974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Литературный час</a:t>
            </a:r>
          </a:p>
          <a:p>
            <a:r>
              <a:rPr lang="ru-RU" dirty="0" err="1" smtClean="0"/>
              <a:t>Н.Рубцова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7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556792"/>
            <a:ext cx="7846640" cy="410445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 2012 году исполнилось 135 лет</a:t>
            </a:r>
            <a:br>
              <a:rPr lang="ru-RU" sz="2400" b="1" dirty="0" smtClean="0"/>
            </a:br>
            <a:r>
              <a:rPr lang="ru-RU" sz="2400" b="1" dirty="0" smtClean="0"/>
              <a:t>Легостаевской сельской библиотеке.</a:t>
            </a:r>
            <a:br>
              <a:rPr lang="ru-RU" sz="2400" b="1" dirty="0" smtClean="0"/>
            </a:br>
            <a:r>
              <a:rPr lang="ru-RU" sz="2400" b="1" dirty="0" smtClean="0"/>
              <a:t>135 лет, это целый век…</a:t>
            </a:r>
            <a:br>
              <a:rPr lang="ru-RU" sz="2400" b="1" dirty="0" smtClean="0"/>
            </a:br>
            <a:r>
              <a:rPr lang="ru-RU" sz="2400" b="1" dirty="0" smtClean="0"/>
              <a:t>И память многое подскажет,</a:t>
            </a:r>
            <a:br>
              <a:rPr lang="ru-RU" sz="2400" b="1" dirty="0" smtClean="0"/>
            </a:br>
            <a:r>
              <a:rPr lang="ru-RU" sz="2400" b="1" dirty="0" smtClean="0"/>
              <a:t>вдруг все увидишь, как в кино,</a:t>
            </a:r>
            <a:br>
              <a:rPr lang="ru-RU" sz="2400" b="1" dirty="0" smtClean="0"/>
            </a:br>
            <a:r>
              <a:rPr lang="ru-RU" sz="2400" b="1" dirty="0" smtClean="0"/>
              <a:t>и на сердце так нежно ляжет</a:t>
            </a:r>
            <a:br>
              <a:rPr lang="ru-RU" sz="2400" b="1" dirty="0" smtClean="0"/>
            </a:br>
            <a:r>
              <a:rPr lang="ru-RU" sz="2400" b="1" dirty="0" smtClean="0"/>
              <a:t>все то, что было так давно…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1026" name="Picture 2" descr="I:\Библиотека, книга, читатель\картинки книга\книга 1\книга 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30" y="188640"/>
            <a:ext cx="2177521" cy="253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Библиотека, книга, читатель\картинки книга\книга 1\книга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4842" y="240114"/>
            <a:ext cx="4068382" cy="232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1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4763425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907160" cy="293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733" y="5301208"/>
            <a:ext cx="8850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Литературно-музыкальный час по творчеству Риммы Казаковой</a:t>
            </a:r>
          </a:p>
          <a:p>
            <a:pPr algn="ctr"/>
            <a:r>
              <a:rPr lang="ru-RU" sz="2400" b="1" dirty="0" smtClean="0"/>
              <a:t>«Поэзия женской души»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525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36625" y="339725"/>
          <a:ext cx="6948488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Видео-клип" r:id="rId3" imgW="6095238" imgH="4828571" progId="AVIFile">
                  <p:embed/>
                </p:oleObj>
              </mc:Choice>
              <mc:Fallback>
                <p:oleObj name="Видео-клип" r:id="rId3" imgW="6095238" imgH="4828571" progId="AVIFil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595"/>
                      <a:stretch>
                        <a:fillRect/>
                      </a:stretch>
                    </p:blipFill>
                    <p:spPr bwMode="auto">
                      <a:xfrm>
                        <a:off x="936625" y="339725"/>
                        <a:ext cx="6948488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476375" y="6237288"/>
            <a:ext cx="580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</a:rPr>
              <a:t>3 класс поздравляет с Днем библиотек -27 мая 2012 год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009" y="1196752"/>
            <a:ext cx="345799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5245919" cy="393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085184"/>
            <a:ext cx="5400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Праздник «Прощай лето, здравствуй школа»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809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4751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128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1331913" y="5084763"/>
            <a:ext cx="6732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Час информации «Винни-Пух отмечает юбилей»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276" y="476671"/>
            <a:ext cx="6406076" cy="480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6151" y="5805264"/>
            <a:ext cx="710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Встреча с ветераном ВОВ Дмитрием </a:t>
            </a:r>
            <a:r>
              <a:rPr lang="ru-RU" sz="2400" b="1" dirty="0" err="1" smtClean="0"/>
              <a:t>Назаровичем</a:t>
            </a:r>
            <a:r>
              <a:rPr lang="ru-RU" sz="2400" b="1" dirty="0" smtClean="0"/>
              <a:t> Горобец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138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596693" cy="344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156" y="3214298"/>
            <a:ext cx="4224673" cy="316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585268"/>
            <a:ext cx="3264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22 июня</a:t>
            </a:r>
          </a:p>
          <a:p>
            <a:pPr algn="ctr"/>
            <a:r>
              <a:rPr lang="ru-RU" sz="2400" b="1" dirty="0" smtClean="0"/>
              <a:t> День Памяти и скорби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46158" y="692696"/>
            <a:ext cx="4016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«Вспомним всех поименно»</a:t>
            </a:r>
          </a:p>
          <a:p>
            <a:pPr algn="ctr"/>
            <a:r>
              <a:rPr lang="ru-RU" sz="2400" b="1" dirty="0" smtClean="0"/>
              <a:t>Митинг у памятника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063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4093255" cy="3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599" y="3429000"/>
            <a:ext cx="51205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1268760"/>
            <a:ext cx="3526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Выборы</a:t>
            </a:r>
          </a:p>
          <a:p>
            <a:pPr algn="ctr"/>
            <a:r>
              <a:rPr lang="ru-RU" sz="2400" b="1" dirty="0" smtClean="0"/>
              <a:t> в Государственную думу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547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764704"/>
            <a:ext cx="7704857" cy="47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2965" y="6021288"/>
            <a:ext cx="7040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Дипломанты интернет викторины «От выборов до выборов»</a:t>
            </a:r>
          </a:p>
          <a:p>
            <a:pPr algn="ctr"/>
            <a:r>
              <a:rPr lang="ru-RU" sz="2000" b="1" dirty="0" smtClean="0"/>
              <a:t>Шахматова Алиса, Татьянина Анна, Любимова Маргарита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215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228600"/>
            <a:ext cx="6934200" cy="6062663"/>
          </a:xfrm>
        </p:spPr>
      </p:pic>
    </p:spTree>
    <p:extLst>
      <p:ext uri="{BB962C8B-B14F-4D97-AF65-F5344CB8AC3E}">
        <p14:creationId xmlns:p14="http://schemas.microsoft.com/office/powerpoint/2010/main" val="26701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86" y="404664"/>
            <a:ext cx="6766458" cy="507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94928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Читаем </a:t>
            </a:r>
            <a:r>
              <a:rPr lang="ru-RU" sz="3200" b="1" dirty="0" err="1" smtClean="0"/>
              <a:t>Н.В.Гоголя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884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D4ECD-E4E1-448C-8823-AD8CE1293575}" type="slidenum">
              <a:rPr lang="ru-RU">
                <a:solidFill>
                  <a:srgbClr val="00669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solidFill>
                <a:srgbClr val="006699"/>
              </a:solidFill>
              <a:cs typeface="Arial" charset="0"/>
            </a:endParaRPr>
          </a:p>
        </p:txBody>
      </p:sp>
      <p:pic>
        <p:nvPicPr>
          <p:cNvPr id="29698" name="Picture 2" descr="C:\Documents and Settings\Admin\Рабочий стол\для презентации б-ки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250"/>
            <a:ext cx="32972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Documents and Settings\Admin\Рабочий стол\для презентации б-ки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82575"/>
            <a:ext cx="192087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Documents and Settings\Admin\Рабочий стол\для презентации б-ки\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3788" y="2714625"/>
            <a:ext cx="38639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692275" y="6092825"/>
            <a:ext cx="387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Первобытный человек и книга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D:\мои документы\выборы 2011\Право Легостаево\SDC145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38" y="952500"/>
            <a:ext cx="9159838" cy="5152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9146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88913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38" y="2852738"/>
            <a:ext cx="4843462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5219700" y="4797425"/>
            <a:ext cx="3744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Победители литературного праздника</a:t>
            </a:r>
          </a:p>
          <a:p>
            <a:pPr algn="ctr"/>
            <a:r>
              <a:rPr lang="ru-RU" b="1">
                <a:latin typeface="Times New Roman" pitchFamily="18" charset="0"/>
              </a:rPr>
              <a:t>«День рождение волшебника»</a:t>
            </a:r>
          </a:p>
          <a:p>
            <a:pPr algn="ctr"/>
            <a:r>
              <a:rPr lang="ru-RU" b="1">
                <a:latin typeface="Times New Roman" pitchFamily="18" charset="0"/>
              </a:rPr>
              <a:t>Мальцева Н.П. и Шуклина Катя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2957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1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468313" y="3789363"/>
            <a:ext cx="39592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Работает выездная </a:t>
            </a:r>
          </a:p>
          <a:p>
            <a:r>
              <a:rPr lang="ru-RU">
                <a:latin typeface="Times New Roman" pitchFamily="18" charset="0"/>
              </a:rPr>
              <a:t>Мобильная приемная  </a:t>
            </a:r>
          </a:p>
          <a:p>
            <a:r>
              <a:rPr lang="ru-RU">
                <a:latin typeface="Times New Roman" pitchFamily="18" charset="0"/>
              </a:rPr>
              <a:t>информационно-консультационного центра</a:t>
            </a:r>
          </a:p>
          <a:p>
            <a:r>
              <a:rPr lang="ru-RU">
                <a:latin typeface="Times New Roman" pitchFamily="18" charset="0"/>
              </a:rPr>
              <a:t>Администрации Искитимского района</a:t>
            </a: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оздравление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8400" y="304800"/>
            <a:ext cx="3932238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19800"/>
            <a:ext cx="8229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800"/>
          </a:p>
        </p:txBody>
      </p:sp>
      <p:pic>
        <p:nvPicPr>
          <p:cNvPr id="6" name="Picture 4" descr="поздравл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93223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поздравл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609600"/>
            <a:ext cx="393223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Да будет вечно библиотека</a:t>
            </a:r>
          </a:p>
          <a:p>
            <a:r>
              <a:rPr lang="ru-RU" sz="4000" dirty="0" smtClean="0"/>
              <a:t>Любовь к обычной книге прославлять,</a:t>
            </a:r>
          </a:p>
          <a:p>
            <a:r>
              <a:rPr lang="ru-RU" sz="4000" dirty="0" smtClean="0"/>
              <a:t>А книга, как творенье человека</a:t>
            </a:r>
          </a:p>
          <a:p>
            <a:r>
              <a:rPr lang="ru-RU" sz="4000" dirty="0" smtClean="0"/>
              <a:t>Научит нас друг друга понимать!</a:t>
            </a:r>
            <a:endParaRPr lang="ru-RU"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79248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Свет книг не гаснет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в нашем доме</a:t>
            </a:r>
          </a:p>
        </p:txBody>
      </p:sp>
      <p:pic>
        <p:nvPicPr>
          <p:cNvPr id="15363" name="Picture 3" descr="BS00554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3733800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6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5FBDB-905C-44D2-B01E-7EB70465F550}" type="slidenum">
              <a:rPr lang="ru-RU">
                <a:solidFill>
                  <a:srgbClr val="00669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srgbClr val="006699"/>
              </a:solidFill>
              <a:cs typeface="Arial" charset="0"/>
            </a:endParaRPr>
          </a:p>
        </p:txBody>
      </p:sp>
      <p:pic>
        <p:nvPicPr>
          <p:cNvPr id="30722" name="Picture 2" descr="C:\Documents and Settings\Admin\Рабочий стол\для презентации б-ки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3075"/>
            <a:ext cx="25209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Admin\Рабочий стол\для презентации б-ки\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15888"/>
            <a:ext cx="3344862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:\Documents and Settings\Admin\Рабочий стол\для презентации б-ки\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716338"/>
            <a:ext cx="3227387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:\Documents and Settings\Admin\Рабочий стол\для презентации б-ки\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2689225"/>
            <a:ext cx="2447925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1908175" y="6165850"/>
            <a:ext cx="2957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Времена письменности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C45957-87C2-4F2C-8A8B-A5F2BD34B9E3}" type="slidenum">
              <a:rPr lang="ru-RU">
                <a:solidFill>
                  <a:srgbClr val="00669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srgbClr val="006699"/>
              </a:solidFill>
              <a:cs typeface="Arial" charset="0"/>
            </a:endParaRPr>
          </a:p>
        </p:txBody>
      </p:sp>
      <p:pic>
        <p:nvPicPr>
          <p:cNvPr id="31746" name="Picture 2" descr="C:\Documents and Settings\Admin\Рабочий стол\для презентации б-ки\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7950"/>
            <a:ext cx="33845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Documents and Settings\Admin\Рабочий стол\для презентации б-ки\1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1013" y="100013"/>
            <a:ext cx="3810000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:\Documents and Settings\Admin\Рабочий стол\для презентации б-ки\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3429000"/>
            <a:ext cx="37798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:\Documents and Settings\Admin\Рабочий стол\для презентации б-ки\1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2650" y="3141663"/>
            <a:ext cx="43195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1763713" y="6308725"/>
            <a:ext cx="346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Библиотека современности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23535"/>
            <a:ext cx="4572000" cy="621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1004F6"/>
                </a:solidFill>
                <a:latin typeface="Verdana"/>
              </a:rPr>
              <a:t>Снаружи смотришь: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1004F6"/>
                </a:solidFill>
                <a:latin typeface="Verdana"/>
              </a:rPr>
              <a:t>Дом ,как дом,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1004F6"/>
                </a:solidFill>
                <a:latin typeface="Verdana"/>
              </a:rPr>
              <a:t>Но нет жильцов обычных в нем.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1004F6"/>
                </a:solidFill>
                <a:latin typeface="Verdana"/>
              </a:rPr>
              <a:t>В нем книги интересные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1004F6"/>
                </a:solidFill>
                <a:latin typeface="Verdana"/>
              </a:rPr>
              <a:t>Стоят рядами тесными: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1004F6"/>
                </a:solidFill>
                <a:latin typeface="Verdana"/>
              </a:rPr>
              <a:t>И Черномор, и царь </a:t>
            </a:r>
            <a:r>
              <a:rPr lang="ru-RU" sz="2800" b="1" kern="0" dirty="0" err="1">
                <a:solidFill>
                  <a:srgbClr val="1004F6"/>
                </a:solidFill>
                <a:latin typeface="Verdana"/>
              </a:rPr>
              <a:t>Гвидон</a:t>
            </a:r>
            <a:r>
              <a:rPr lang="ru-RU" sz="2800" b="1" kern="0" dirty="0">
                <a:solidFill>
                  <a:srgbClr val="1004F6"/>
                </a:solidFill>
                <a:latin typeface="Verdana"/>
              </a:rPr>
              <a:t>,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1004F6"/>
                </a:solidFill>
                <a:latin typeface="Verdana"/>
              </a:rPr>
              <a:t>И добрый дед </a:t>
            </a:r>
            <a:r>
              <a:rPr lang="ru-RU" sz="2800" b="1" kern="0" dirty="0" err="1">
                <a:solidFill>
                  <a:srgbClr val="1004F6"/>
                </a:solidFill>
                <a:latin typeface="Verdana"/>
              </a:rPr>
              <a:t>Мазай</a:t>
            </a:r>
            <a:r>
              <a:rPr lang="ru-RU" sz="2800" b="1" kern="0" dirty="0">
                <a:solidFill>
                  <a:srgbClr val="1004F6"/>
                </a:solidFill>
                <a:latin typeface="Verdana"/>
              </a:rPr>
              <a:t>.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1004F6"/>
                </a:solidFill>
                <a:latin typeface="Verdana"/>
              </a:rPr>
              <a:t>Как называют этот дом?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1004F6"/>
                </a:solidFill>
                <a:latin typeface="Verdana"/>
              </a:rPr>
              <a:t>Попробуй угадай!</a:t>
            </a:r>
          </a:p>
        </p:txBody>
      </p:sp>
    </p:spTree>
    <p:extLst>
      <p:ext uri="{BB962C8B-B14F-4D97-AF65-F5344CB8AC3E}">
        <p14:creationId xmlns:p14="http://schemas.microsoft.com/office/powerpoint/2010/main" val="39497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1004F6"/>
                </a:solidFill>
              </a:rPr>
              <a:t>«Библио» – книга, «тека» - хранилище</a:t>
            </a:r>
          </a:p>
        </p:txBody>
      </p:sp>
      <p:sp>
        <p:nvSpPr>
          <p:cNvPr id="71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16E9ADD-3271-4900-8314-F8B39D544B7D}" type="slidenum">
              <a:rPr lang="ru-RU" smtClean="0">
                <a:solidFill>
                  <a:srgbClr val="006699"/>
                </a:solidFill>
              </a:rPr>
              <a:pPr eaLnBrk="1" hangingPunct="1"/>
              <a:t>7</a:t>
            </a:fld>
            <a:endParaRPr lang="ru-RU" smtClean="0">
              <a:solidFill>
                <a:srgbClr val="006699"/>
              </a:solidFill>
            </a:endParaRPr>
          </a:p>
        </p:txBody>
      </p:sp>
      <p:pic>
        <p:nvPicPr>
          <p:cNvPr id="7171" name="Picture 6" descr="C:\Documents and Settings\Admin\Мои документы\Мои рисунки\Изображение\Изображение 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3043237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C:\Documents and Settings\Admin\Мои документы\Мои рисунки\Изображение\Изображение 0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29289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4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795665"/>
          </a:xfrm>
        </p:spPr>
        <p:txBody>
          <a:bodyPr/>
          <a:lstStyle/>
          <a:p>
            <a:r>
              <a:rPr lang="ru-RU" sz="2800" dirty="0" smtClean="0"/>
              <a:t>В 1877 году в с.Легостаево была открыта церковно-приходская школа, при которой была библиотека, состоящая из 240 томов</a:t>
            </a:r>
          </a:p>
          <a:p>
            <a:endParaRPr lang="ru-RU" sz="2800" dirty="0" smtClean="0"/>
          </a:p>
          <a:p>
            <a:r>
              <a:rPr lang="ru-RU" sz="2800" dirty="0" smtClean="0"/>
              <a:t>В 40-50 гг.библиотека располагалась в здании Райисполкома. Заведовала библиотекой Астахова Полина.</a:t>
            </a:r>
          </a:p>
          <a:p>
            <a:r>
              <a:rPr lang="ru-RU" sz="2800" dirty="0" smtClean="0"/>
              <a:t>1964-67 гг. заведующая библиотеки Голованова </a:t>
            </a:r>
            <a:r>
              <a:rPr lang="ru-RU" sz="2800" dirty="0" err="1" smtClean="0"/>
              <a:t>Элина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Саввична</a:t>
            </a:r>
            <a:r>
              <a:rPr lang="ru-RU" sz="2800" dirty="0" smtClean="0"/>
              <a:t>, библиотекарь детского абонемента </a:t>
            </a:r>
            <a:r>
              <a:rPr lang="ru-RU" sz="2800" dirty="0" err="1" smtClean="0"/>
              <a:t>Багина</a:t>
            </a:r>
            <a:r>
              <a:rPr lang="ru-RU" sz="2800" dirty="0" smtClean="0"/>
              <a:t> Полина Григорьевна.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2218-7FB2-4B98-913F-B9A49CF84124}" type="slidenum">
              <a:rPr lang="ru-RU" smtClean="0">
                <a:solidFill>
                  <a:srgbClr val="006699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1967 году приехала в село </a:t>
            </a:r>
            <a:r>
              <a:rPr lang="ru-RU" dirty="0" err="1" smtClean="0"/>
              <a:t>Сенцова</a:t>
            </a:r>
            <a:r>
              <a:rPr lang="ru-RU" dirty="0" smtClean="0"/>
              <a:t> Раиса Максимовна, после окончания Омского библиотечного техникума, библиотекари: </a:t>
            </a:r>
            <a:r>
              <a:rPr lang="ru-RU" dirty="0" err="1" smtClean="0"/>
              <a:t>Пермякова</a:t>
            </a:r>
            <a:r>
              <a:rPr lang="ru-RU" dirty="0" smtClean="0"/>
              <a:t> Галина и </a:t>
            </a:r>
            <a:r>
              <a:rPr lang="ru-RU" dirty="0" err="1" smtClean="0"/>
              <a:t>Агабекова</a:t>
            </a:r>
            <a:r>
              <a:rPr lang="ru-RU" dirty="0" smtClean="0"/>
              <a:t> Галина. Работа закипела, библиотека считалась районной, здесь проводились семинары.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2218-7FB2-4B98-913F-B9A49CF84124}" type="slidenum">
              <a:rPr lang="ru-RU" smtClean="0">
                <a:solidFill>
                  <a:srgbClr val="006699"/>
                </a:solidFill>
              </a:rPr>
              <a:pPr>
                <a:defRPr/>
              </a:pPr>
              <a:t>9</a:t>
            </a:fld>
            <a:endParaRPr lang="ru-RU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й обелиск">
  <a:themeElements>
    <a:clrScheme name="Синий обелиск 4">
      <a:dk1>
        <a:srgbClr val="000000"/>
      </a:dk1>
      <a:lt1>
        <a:srgbClr val="FFFFFF"/>
      </a:lt1>
      <a:dk2>
        <a:srgbClr val="008080"/>
      </a:dk2>
      <a:lt2>
        <a:srgbClr val="FFCC66"/>
      </a:lt2>
      <a:accent1>
        <a:srgbClr val="0099CC"/>
      </a:accent1>
      <a:accent2>
        <a:srgbClr val="009999"/>
      </a:accent2>
      <a:accent3>
        <a:srgbClr val="AAC0C0"/>
      </a:accent3>
      <a:accent4>
        <a:srgbClr val="DADADA"/>
      </a:accent4>
      <a:accent5>
        <a:srgbClr val="AACAE2"/>
      </a:accent5>
      <a:accent6>
        <a:srgbClr val="008A8A"/>
      </a:accent6>
      <a:hlink>
        <a:srgbClr val="6600CC"/>
      </a:hlink>
      <a:folHlink>
        <a:srgbClr val="FFFF00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431</Words>
  <Application>Microsoft Office PowerPoint</Application>
  <PresentationFormat>Экран (4:3)</PresentationFormat>
  <Paragraphs>75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Синий обелиск</vt:lpstr>
      <vt:lpstr>Видео-клип</vt:lpstr>
      <vt:lpstr>Презентация PowerPoint</vt:lpstr>
      <vt:lpstr>   В 2012 году исполнилось 135 лет Легостаевской сельской библиотеке. 135 лет, это целый век… И память многое подскажет, вдруг все увидишь, как в кино, и на сердце так нежно ляжет все то, что было так давно…</vt:lpstr>
      <vt:lpstr>Презентация PowerPoint</vt:lpstr>
      <vt:lpstr>Презентация PowerPoint</vt:lpstr>
      <vt:lpstr>Презентация PowerPoint</vt:lpstr>
      <vt:lpstr>Презентация PowerPoint</vt:lpstr>
      <vt:lpstr>«Библио» – книга, «тека» - хранилище</vt:lpstr>
      <vt:lpstr>Презентация PowerPoint</vt:lpstr>
      <vt:lpstr>Презентация PowerPoint</vt:lpstr>
      <vt:lpstr>Презентация PowerPoint</vt:lpstr>
      <vt:lpstr>Презентация PowerPoint</vt:lpstr>
      <vt:lpstr>Сельские люди библиотеку ценили И шли сюда за советом. А зимней порой, чаще семьей Досуг  свой здесь проводили. Библиотека словом и советом И молодежь и стариков влекла. Искали люди на вопросы здесь ответы Решали сельские свои дела.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135 лет Легостаевской сельской Библиотеке</dc:title>
  <dc:creator>user</dc:creator>
  <cp:lastModifiedBy>Андрей</cp:lastModifiedBy>
  <cp:revision>28</cp:revision>
  <dcterms:created xsi:type="dcterms:W3CDTF">2012-11-02T11:17:22Z</dcterms:created>
  <dcterms:modified xsi:type="dcterms:W3CDTF">2019-10-01T02:00:20Z</dcterms:modified>
</cp:coreProperties>
</file>